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2A4-2EB3-4B12-96AB-2B01DF119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0E4BE-6FB2-482D-A77F-2CA0B1E4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221F-F9ED-4766-8ECA-8BC97AA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0DA0-8E2E-4FB9-8DA9-22357146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D2790-4B8D-451C-99AD-6520844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2109B-6F8D-4B2E-9EDE-79B34EAE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D82D0-D04C-4C76-AC8F-6C07910F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8F1F6-D089-4F4F-B70F-1732AB7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2EF51-D5E6-43C8-87D6-087B9439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1A41B-2472-4003-9C9E-246D24C3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B18C7-CD70-4294-8F2E-6555739DA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3A2A-BA6C-46B8-859F-84C6358A1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43DF1-8E40-4935-B318-E2220A37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67BB5-6F56-472E-984C-2CC39E94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D8180A-4877-4DAD-AE60-CCC7701E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34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414C-D266-4018-998C-0377036B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FE114-58CF-43D3-B858-448B69B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78266-9F8D-4CCD-8FD0-D03C67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C0055-DF08-4B5C-BFDC-4A18C3E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991FD-0B5F-4B58-89E9-D4A32391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512C-A1BD-4770-9421-AA30D753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7B5413-FF99-4F50-8D1C-181C3F34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9F62-7683-48BB-A984-571488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C9EE5-0C28-4434-B4FF-326D5F1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4336-5BA2-4BC5-B6AC-B38F8107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934E-B54E-4C50-A4A4-70C31455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A4B38-8BDB-4CD0-8799-BDC555CC1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0E1AB7-AC79-4384-B07E-7E5DE162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FE848D-7FE5-48C1-9B31-9D9DA118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BAB264-845A-4C94-94E2-9E22DB8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02BB94-A9DE-4A81-832E-5525434B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0CAC-28E9-45D5-8C2C-CD1AC32A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D7225-CA6C-491C-86FA-B9D20BD0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7BAE95-A837-45DF-A5D4-A2351AB13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9C638E-608F-4987-81C7-A51CF69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8FED3-EF76-4EA6-B644-34F8AA0A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9ACA5A-B183-4B9C-A81E-E1F2F68B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0B1D1-60C9-4F88-81A3-84E911D4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30FC71-9E92-42FF-AF3C-91F9676C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D55-709C-43B2-A2BE-B8BCFA09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28D3B-8E5E-4397-AE95-E3BFC09C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C72329-4211-4D28-A517-A4AE6BB0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62D75-3A35-4618-8D94-4FCF2494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ACA6E9-72C7-4A5D-8FA1-061C28E6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8B30BA-FF05-4BD3-8154-06DCE65C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FDC91A-73F8-40F3-8751-C6E5A75A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4F388-FF07-412D-9100-B85454D6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00BDF-97B3-4AF8-8184-4FD1AC4D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DC9397-1061-46FB-AAA5-626F6800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16F68-D09D-4610-8E8F-05F3F995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E0A97-755F-4DA8-82D2-3FAE139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C59565-352B-4A47-B8CA-D142F65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BDA4-1969-44FE-8FB3-A1468287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31663-64B1-4137-9C33-2F1BDB616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509EF-190B-4989-8750-4C84F15B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80374-B565-41F5-84FE-1539BE9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4F735-4B67-4A0D-8C56-8BE7B01F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105F8-62B2-462E-9B62-BF4FD6EE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4ED06-71C8-4A05-91D1-5475EDF6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B0C94-AC57-45A6-8074-5C9B1739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752D8-D053-46D5-A55D-0A43C2206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68CB9-8F25-405C-97B1-1BE32C8F2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80378-9C34-4275-8664-3AE3207D6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0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CA7D496-78D6-152C-018E-530A73129122}"/>
              </a:ext>
            </a:extLst>
          </p:cNvPr>
          <p:cNvSpPr txBox="1">
            <a:spLocks/>
          </p:cNvSpPr>
          <p:nvPr/>
        </p:nvSpPr>
        <p:spPr>
          <a:xfrm>
            <a:off x="4037216" y="2852103"/>
            <a:ext cx="7833527" cy="789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>
                <a:latin typeface="Montserrat" panose="00000500000000000000" pitchFamily="2" charset="-18"/>
              </a:rPr>
              <a:t>Zobrazení objednávek fanshopu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18C283-43E2-4817-F133-38DC7D41D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0" y="1486865"/>
            <a:ext cx="3405672" cy="34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5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ACF584B5-402F-E90D-4BD7-69C95F214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5867B493-F8FF-4B4C-B31A-04CECF6E3379}"/>
              </a:ext>
            </a:extLst>
          </p:cNvPr>
          <p:cNvSpPr/>
          <p:nvPr/>
        </p:nvSpPr>
        <p:spPr>
          <a:xfrm>
            <a:off x="2161433" y="4406462"/>
            <a:ext cx="6359829" cy="315309"/>
          </a:xfrm>
          <a:prstGeom prst="wedgeRoundRectCallout">
            <a:avLst>
              <a:gd name="adj1" fmla="val -58064"/>
              <a:gd name="adj2" fmla="val 322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1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 Po přihlášení klikněte v levém menu na „WPForms“ a v následném podmenu pak na „Entries“.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26FB47-5224-871F-F296-DE02E1D6FEEB}"/>
              </a:ext>
            </a:extLst>
          </p:cNvPr>
          <p:cNvSpPr txBox="1"/>
          <p:nvPr/>
        </p:nvSpPr>
        <p:spPr>
          <a:xfrm>
            <a:off x="3050628" y="149772"/>
            <a:ext cx="6069724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000">
                <a:latin typeface="Montserrat" panose="00000500000000000000" pitchFamily="2" charset="-18"/>
              </a:rPr>
              <a:t>Veškeré objednávky, se všemi detaily objednávky, jsou zasílány automaticky na e-mailovou adresu sabrina.man@seznam.cz. Kromě toho jsou ukládány také v databázi Wordpresu.</a:t>
            </a:r>
          </a:p>
        </p:txBody>
      </p:sp>
    </p:spTree>
    <p:extLst>
      <p:ext uri="{BB962C8B-B14F-4D97-AF65-F5344CB8AC3E}">
        <p14:creationId xmlns:p14="http://schemas.microsoft.com/office/powerpoint/2010/main" val="84275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ABB223E-F79D-6F72-64F9-FC7352161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2026356" y="5046620"/>
            <a:ext cx="5698747" cy="471311"/>
          </a:xfrm>
          <a:prstGeom prst="wedgeRoundRectCallout">
            <a:avLst>
              <a:gd name="adj1" fmla="val -54161"/>
              <a:gd name="adj2" fmla="val -524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2. Zobrazí se statistika objednávek všech formulářů jak v čase, tak v absolutním čísle.</a:t>
            </a: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Klikněte na „Fanshop“.</a:t>
            </a:r>
          </a:p>
        </p:txBody>
      </p:sp>
    </p:spTree>
    <p:extLst>
      <p:ext uri="{BB962C8B-B14F-4D97-AF65-F5344CB8AC3E}">
        <p14:creationId xmlns:p14="http://schemas.microsoft.com/office/powerpoint/2010/main" val="218510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BD1C95C-18FF-39BF-71D6-C09036441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5658169" y="3429000"/>
            <a:ext cx="5771831" cy="283779"/>
          </a:xfrm>
          <a:prstGeom prst="wedgeRoundRectCallout">
            <a:avLst>
              <a:gd name="adj1" fmla="val 39413"/>
              <a:gd name="adj2" fmla="val -1302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3. Zobrazí se seznam objednávek. Pro zobrazení detailu objednávky klikněte na „View“.</a:t>
            </a:r>
          </a:p>
        </p:txBody>
      </p:sp>
    </p:spTree>
    <p:extLst>
      <p:ext uri="{BB962C8B-B14F-4D97-AF65-F5344CB8AC3E}">
        <p14:creationId xmlns:p14="http://schemas.microsoft.com/office/powerpoint/2010/main" val="281147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9EBD390-E80B-5BF5-8280-7C86E7EA5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5715000" y="2420007"/>
            <a:ext cx="5362903" cy="283779"/>
          </a:xfrm>
          <a:prstGeom prst="wedgeRoundRectCallout">
            <a:avLst>
              <a:gd name="adj1" fmla="val 52661"/>
              <a:gd name="adj2" fmla="val 447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4. Objednávku je možné i případně následně upravovat klikem na tlačítko „Edit“.</a:t>
            </a:r>
          </a:p>
        </p:txBody>
      </p:sp>
      <p:sp>
        <p:nvSpPr>
          <p:cNvPr id="6" name="Řečová bublina: obdélníkový bublinový popisek se zakulacenými rohy 5">
            <a:extLst>
              <a:ext uri="{FF2B5EF4-FFF2-40B4-BE49-F238E27FC236}">
                <a16:creationId xmlns:a16="http://schemas.microsoft.com/office/drawing/2014/main" id="{623DDD76-2175-7481-1DC7-101530B8BE20}"/>
              </a:ext>
            </a:extLst>
          </p:cNvPr>
          <p:cNvSpPr/>
          <p:nvPr/>
        </p:nvSpPr>
        <p:spPr>
          <a:xfrm>
            <a:off x="4440621" y="3217479"/>
            <a:ext cx="5362903" cy="423041"/>
          </a:xfrm>
          <a:prstGeom prst="wedgeRoundRectCallout">
            <a:avLst>
              <a:gd name="adj1" fmla="val 52661"/>
              <a:gd name="adj2" fmla="val 447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5. Objednávku je možné například vytisknout, exportovat do souboru nebo označit jako nepřečtenou či označit hvězdičkou.</a:t>
            </a:r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2CB5D821-4067-F9FC-607B-855B4C9FF21F}"/>
              </a:ext>
            </a:extLst>
          </p:cNvPr>
          <p:cNvSpPr/>
          <p:nvPr/>
        </p:nvSpPr>
        <p:spPr>
          <a:xfrm>
            <a:off x="3434256" y="926224"/>
            <a:ext cx="5047593" cy="283780"/>
          </a:xfrm>
          <a:prstGeom prst="wedgeRoundRectCallout">
            <a:avLst>
              <a:gd name="adj1" fmla="val -59780"/>
              <a:gd name="adj2" fmla="val -209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6. Pro návrat zpět na seznam objednávek klikněte na „Back to All Entries“.</a:t>
            </a:r>
          </a:p>
        </p:txBody>
      </p:sp>
    </p:spTree>
    <p:extLst>
      <p:ext uri="{BB962C8B-B14F-4D97-AF65-F5344CB8AC3E}">
        <p14:creationId xmlns:p14="http://schemas.microsoft.com/office/powerpoint/2010/main" val="167226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76490CD-7335-59E0-880E-A7B3504F3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2CB5D821-4067-F9FC-607B-855B4C9FF21F}"/>
              </a:ext>
            </a:extLst>
          </p:cNvPr>
          <p:cNvSpPr/>
          <p:nvPr/>
        </p:nvSpPr>
        <p:spPr>
          <a:xfrm>
            <a:off x="2890346" y="4221216"/>
            <a:ext cx="5859516" cy="965639"/>
          </a:xfrm>
          <a:prstGeom prst="wedgeRoundRectCallout">
            <a:avLst>
              <a:gd name="adj1" fmla="val -62747"/>
              <a:gd name="adj2" fmla="val -544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7. Na seznamu objednávek je možné vyřízené objednávky jednotlivě nebo hromadně smazat. Případně je jednotivě nebo hromadně označit podle vlatní úvahy a významu.</a:t>
            </a:r>
          </a:p>
          <a:p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Zaškrtněte objednávku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(y) a z v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ýběru „Hromadné akce“ vyberte co se zvolenými objednávkami chcete provést. Pak klikněte na „Použít“, čímž se daná operace provede.</a:t>
            </a:r>
          </a:p>
        </p:txBody>
      </p:sp>
    </p:spTree>
    <p:extLst>
      <p:ext uri="{BB962C8B-B14F-4D97-AF65-F5344CB8AC3E}">
        <p14:creationId xmlns:p14="http://schemas.microsoft.com/office/powerpoint/2010/main" val="3960775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202</Words>
  <Application>Microsoft Office PowerPoint</Application>
  <PresentationFormat>Širokoúhlá obrazovka</PresentationFormat>
  <Paragraphs>12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přidat obrázek do Galerie</dc:title>
  <dc:creator>Jan Šimek</dc:creator>
  <cp:lastModifiedBy>Jan Šimek</cp:lastModifiedBy>
  <cp:revision>36</cp:revision>
  <dcterms:created xsi:type="dcterms:W3CDTF">2022-01-10T16:01:44Z</dcterms:created>
  <dcterms:modified xsi:type="dcterms:W3CDTF">2023-01-02T08:24:33Z</dcterms:modified>
</cp:coreProperties>
</file>