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9" r:id="rId4"/>
    <p:sldId id="260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D22A4-2EB3-4B12-96AB-2B01DF11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0E4BE-6FB2-482D-A77F-2CA0B1E43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B5221F-F9ED-4766-8ECA-8BC97AA0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0DA0-8E2E-4FB9-8DA9-22357146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D2790-4B8D-451C-99AD-65208445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6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2109B-6F8D-4B2E-9EDE-79B34EAE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5D82D0-D04C-4C76-AC8F-6C07910FD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8F1F6-D089-4F4F-B70F-1732AB7A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82EF51-D5E6-43C8-87D6-087B9439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1A41B-2472-4003-9C9E-246D24C3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2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0B18C7-CD70-4294-8F2E-6555739DA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A53A2A-BA6C-46B8-859F-84C6358A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43DF1-8E40-4935-B318-E2220A37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67BB5-6F56-472E-984C-2CC39E9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8180A-4877-4DAD-AE60-CCC7701E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4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1414C-D266-4018-998C-0377036B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FE114-58CF-43D3-B858-448B69B4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F78266-9F8D-4CCD-8FD0-D03C677B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C0055-DF08-4B5C-BFDC-4A18C3E2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991FD-0B5F-4B58-89E9-D4A3239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9512C-A1BD-4770-9421-AA30D753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7B5413-FF99-4F50-8D1C-181C3F34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19F62-7683-48BB-A984-5714885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C9EE5-0C28-4434-B4FF-326D5F12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84336-5BA2-4BC5-B6AC-B38F8107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1934E-B54E-4C50-A4A4-70C31455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A4B38-8BDB-4CD0-8799-BDC555CC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0E1AB7-AC79-4384-B07E-7E5DE162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FE848D-7FE5-48C1-9B31-9D9DA118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BAB264-845A-4C94-94E2-9E22DB89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02BB94-A9DE-4A81-832E-5525434B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7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0CAC-28E9-45D5-8C2C-CD1AC32A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DD7225-CA6C-491C-86FA-B9D20BD0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7BAE95-A837-45DF-A5D4-A2351AB1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9C638E-608F-4987-81C7-A51CF69F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68FED3-EF76-4EA6-B644-34F8AA0AF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9ACA5A-B183-4B9C-A81E-E1F2F68B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70B1D1-60C9-4F88-81A3-84E911D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30FC71-9E92-42FF-AF3C-91F9676C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9BD55-709C-43B2-A2BE-B8BCFA09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728D3B-8E5E-4397-AE95-E3BFC09C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C72329-4211-4D28-A517-A4AE6BB0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562D75-3A35-4618-8D94-4FCF2494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9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ACA6E9-72C7-4A5D-8FA1-061C28E6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8B30BA-FF05-4BD3-8154-06DCE65C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DC91A-73F8-40F3-8751-C6E5A75A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7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4F388-FF07-412D-9100-B85454D6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0BDF-97B3-4AF8-8184-4FD1AC4D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C9397-1061-46FB-AAA5-626F68007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116F68-D09D-4610-8E8F-05F3F995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0E0A97-755F-4DA8-82D2-3FAE1397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59565-352B-4A47-B8CA-D142F658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BDA4-1969-44FE-8FB3-A1468287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B31663-64B1-4137-9C33-2F1BDB616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A509EF-190B-4989-8750-4C84F15B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80374-B565-41F5-84FE-1539BE91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D4F735-4B67-4A0D-8C56-8BE7B01F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2105F8-62B2-462E-9B62-BF4FD6E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4ED06-71C8-4A05-91D1-5475EDF6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1B0C94-AC57-45A6-8074-5C9B1739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752D8-D053-46D5-A55D-0A43C220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68CB9-8F25-405C-97B1-1BE32C8F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80378-9C34-4275-8664-3AE3207D6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CA7D496-78D6-152C-018E-530A73129122}"/>
              </a:ext>
            </a:extLst>
          </p:cNvPr>
          <p:cNvSpPr txBox="1">
            <a:spLocks/>
          </p:cNvSpPr>
          <p:nvPr/>
        </p:nvSpPr>
        <p:spPr>
          <a:xfrm>
            <a:off x="4037216" y="2852103"/>
            <a:ext cx="7833527" cy="789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>
                <a:latin typeface="Montserrat" panose="00000500000000000000" pitchFamily="2" charset="-18"/>
              </a:rPr>
              <a:t>Spr</a:t>
            </a:r>
            <a:r>
              <a:rPr lang="cs-CZ" sz="4000">
                <a:latin typeface="Montserrat" panose="00000500000000000000" pitchFamily="2" charset="-18"/>
              </a:rPr>
              <a:t>áva aktuality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18C283-43E2-4817-F133-38DC7D41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0" y="1486865"/>
            <a:ext cx="3405672" cy="340567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A0818C7-00D9-2F94-10C6-80D197219BB4}"/>
              </a:ext>
            </a:extLst>
          </p:cNvPr>
          <p:cNvSpPr txBox="1"/>
          <p:nvPr/>
        </p:nvSpPr>
        <p:spPr>
          <a:xfrm>
            <a:off x="4037216" y="3671225"/>
            <a:ext cx="7664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/>
              <a:t>Aktuality se na jednotlivých stránkách filtrují podle příznaku příslušnosti konkrétní aktuality k týmu. Lze tak nastavit, že se aktualita zobrazí pro 1-n týmů. </a:t>
            </a:r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N</a:t>
            </a:r>
            <a:r>
              <a:rPr lang="cs-CZ"/>
              <a:t>a HomePage</a:t>
            </a:r>
            <a:r>
              <a:rPr lang="en-US"/>
              <a:t> se </a:t>
            </a:r>
            <a:r>
              <a:rPr lang="cs-CZ"/>
              <a:t>A</a:t>
            </a:r>
            <a:r>
              <a:rPr lang="en-US"/>
              <a:t>ktualita</a:t>
            </a:r>
            <a:r>
              <a:rPr lang="cs-CZ"/>
              <a:t> zobrazí vždy bez ohledu na příslušnost k týmu</a:t>
            </a:r>
            <a:r>
              <a:rPr lang="en-US"/>
              <a:t>(</a:t>
            </a:r>
            <a:r>
              <a:rPr lang="cs-CZ"/>
              <a:t>ům</a:t>
            </a:r>
            <a:r>
              <a:rPr lang="en-US"/>
              <a:t>)</a:t>
            </a:r>
            <a:r>
              <a:rPr lang="cs-CZ"/>
              <a:t>. </a:t>
            </a:r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Na str</a:t>
            </a:r>
            <a:r>
              <a:rPr lang="cs-CZ"/>
              <a:t>ánce konkrétního týmu se Aktualit</a:t>
            </a:r>
            <a:r>
              <a:rPr lang="en-US"/>
              <a:t>a</a:t>
            </a:r>
            <a:r>
              <a:rPr lang="cs-CZ"/>
              <a:t> zobrazí pouze, pokud má nastavený zmíněný příznak příslušnosti k týmu.</a:t>
            </a:r>
          </a:p>
        </p:txBody>
      </p:sp>
    </p:spTree>
    <p:extLst>
      <p:ext uri="{BB962C8B-B14F-4D97-AF65-F5344CB8AC3E}">
        <p14:creationId xmlns:p14="http://schemas.microsoft.com/office/powerpoint/2010/main" val="142605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596F59B-B42B-4868-356D-0642C580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1456171" y="1150394"/>
            <a:ext cx="5583133" cy="284268"/>
          </a:xfrm>
          <a:prstGeom prst="wedgeRoundRectCallout">
            <a:avLst>
              <a:gd name="adj1" fmla="val -57478"/>
              <a:gd name="adj2" fmla="val 395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1. Po přihlášení klikněte v levém menu na volbu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Příspěvky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”.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(P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říspěvek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= Aktualita)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427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6931E32-F816-D2E7-CAB1-160702C7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3101040" y="909192"/>
            <a:ext cx="3058022" cy="296872"/>
          </a:xfrm>
          <a:prstGeom prst="wedgeRoundRectCallout">
            <a:avLst>
              <a:gd name="adj1" fmla="val -57847"/>
              <a:gd name="adj2" fmla="val -286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2. Volbou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“Vytvo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řit příspěvek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založíte nový.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6EAFCCCF-9792-43ED-89FF-5F99F73E9976}"/>
              </a:ext>
            </a:extLst>
          </p:cNvPr>
          <p:cNvSpPr/>
          <p:nvPr/>
        </p:nvSpPr>
        <p:spPr>
          <a:xfrm>
            <a:off x="7675178" y="1903684"/>
            <a:ext cx="4096408" cy="2081048"/>
          </a:xfrm>
          <a:prstGeom prst="wedgeRoundRectCallout">
            <a:avLst>
              <a:gd name="adj1" fmla="val -60781"/>
              <a:gd name="adj2" fmla="val -184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Rubrika zobrazuje přiřazení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p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říspěvku k týmu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(t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ýmům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Mu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ži 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Muži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Starší dorost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Mladší dorost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Starší žácí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Mladší žáci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Starší přípravka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Mladší přípravka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Školička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Stará garda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Ženy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A4BB8373-7991-4390-A446-B9E7BDA2A145}"/>
              </a:ext>
            </a:extLst>
          </p:cNvPr>
          <p:cNvSpPr/>
          <p:nvPr/>
        </p:nvSpPr>
        <p:spPr>
          <a:xfrm>
            <a:off x="1887095" y="3859925"/>
            <a:ext cx="3536241" cy="659526"/>
          </a:xfrm>
          <a:prstGeom prst="wedgeRoundRectCallout">
            <a:avLst>
              <a:gd name="adj1" fmla="val -22616"/>
              <a:gd name="adj2" fmla="val -81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Po najetí myši na název se opět zobrazí možnosti jak příspěvek upravit, smazat nebo vytvořit jeho duplikát pro jeho následnou snadnější úpravu.</a:t>
            </a:r>
          </a:p>
        </p:txBody>
      </p:sp>
    </p:spTree>
    <p:extLst>
      <p:ext uri="{BB962C8B-B14F-4D97-AF65-F5344CB8AC3E}">
        <p14:creationId xmlns:p14="http://schemas.microsoft.com/office/powerpoint/2010/main" val="247838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AA41766-ABE0-5882-DF1F-1EAB92734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569780" y="995504"/>
            <a:ext cx="4587765" cy="264407"/>
          </a:xfrm>
          <a:prstGeom prst="wedgeRoundRectCallout">
            <a:avLst>
              <a:gd name="adj1" fmla="val -43380"/>
              <a:gd name="adj2" fmla="val 13874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3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U nového příspěvku vyplňte název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(bude vid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ět v náhledu aktualit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607B94C0-B484-4CA6-9152-F127F9677B79}"/>
              </a:ext>
            </a:extLst>
          </p:cNvPr>
          <p:cNvSpPr/>
          <p:nvPr/>
        </p:nvSpPr>
        <p:spPr>
          <a:xfrm>
            <a:off x="3834136" y="2519823"/>
            <a:ext cx="4403347" cy="264407"/>
          </a:xfrm>
          <a:prstGeom prst="wedgeRoundRectCallout">
            <a:avLst>
              <a:gd name="adj1" fmla="val -38144"/>
              <a:gd name="adj2" fmla="val 1417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4. Vyplňte obsah příspěvku.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(bude vid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ět po rozkliknutí aktuality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136BD8FE-EDC8-4B25-8488-A6F65D0F28BE}"/>
              </a:ext>
            </a:extLst>
          </p:cNvPr>
          <p:cNvSpPr/>
          <p:nvPr/>
        </p:nvSpPr>
        <p:spPr>
          <a:xfrm>
            <a:off x="4942490" y="1423471"/>
            <a:ext cx="4973777" cy="744252"/>
          </a:xfrm>
          <a:prstGeom prst="wedgeRoundRectCallout">
            <a:avLst>
              <a:gd name="adj1" fmla="val 54287"/>
              <a:gd name="adj2" fmla="val -208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5. Zvolte 1-n rubrik, tedy jakých týmů se aktualita týká. Podle zvolených týmů se aktualita zobrazí na stránce příslušných týmů v sekci Aktuality. </a:t>
            </a: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Pozn.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: 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homepage zobrazuje všechny aktuality bez ohledu na tým.</a:t>
            </a:r>
          </a:p>
        </p:txBody>
      </p:sp>
      <p:sp>
        <p:nvSpPr>
          <p:cNvPr id="10" name="Řečová bublina: obdélníkový bublinový popisek se zakulacenými rohy 9">
            <a:extLst>
              <a:ext uri="{FF2B5EF4-FFF2-40B4-BE49-F238E27FC236}">
                <a16:creationId xmlns:a16="http://schemas.microsoft.com/office/drawing/2014/main" id="{B04DC787-020A-48A9-A113-BA9B0F93C744}"/>
              </a:ext>
            </a:extLst>
          </p:cNvPr>
          <p:cNvSpPr/>
          <p:nvPr/>
        </p:nvSpPr>
        <p:spPr>
          <a:xfrm>
            <a:off x="7819697" y="4261627"/>
            <a:ext cx="2096570" cy="264407"/>
          </a:xfrm>
          <a:prstGeom prst="wedgeRoundRectCallout">
            <a:avLst>
              <a:gd name="adj1" fmla="val 59195"/>
              <a:gd name="adj2" fmla="val -31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6. Zvolte náhledový obrázek.</a:t>
            </a:r>
          </a:p>
        </p:txBody>
      </p:sp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6BD67B27-3760-43DC-8ADF-4EAFA99E8F2C}"/>
              </a:ext>
            </a:extLst>
          </p:cNvPr>
          <p:cNvSpPr/>
          <p:nvPr/>
        </p:nvSpPr>
        <p:spPr>
          <a:xfrm>
            <a:off x="6905296" y="5433846"/>
            <a:ext cx="2814145" cy="561477"/>
          </a:xfrm>
          <a:prstGeom prst="wedgeRoundRectCallout">
            <a:avLst>
              <a:gd name="adj1" fmla="val 64362"/>
              <a:gd name="adj2" fmla="val -241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7. Doplňte krátký text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(doporu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č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uji max. 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několik řádků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pro náhled aktuality.</a:t>
            </a:r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A3D49E29-720B-45B1-A2DB-1B011C820891}"/>
              </a:ext>
            </a:extLst>
          </p:cNvPr>
          <p:cNvSpPr/>
          <p:nvPr/>
        </p:nvSpPr>
        <p:spPr>
          <a:xfrm>
            <a:off x="6905296" y="69524"/>
            <a:ext cx="4114801" cy="438730"/>
          </a:xfrm>
          <a:prstGeom prst="wedgeRoundRectCallout">
            <a:avLst>
              <a:gd name="adj1" fmla="val 26113"/>
              <a:gd name="adj2" fmla="val 954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8. Klikněte na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“Publikovat”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nebo „Aktualizovat“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, 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čímž se aktualita začne na příslušných stránkách webu zobrazovat.</a:t>
            </a:r>
          </a:p>
        </p:txBody>
      </p:sp>
    </p:spTree>
    <p:extLst>
      <p:ext uri="{BB962C8B-B14F-4D97-AF65-F5344CB8AC3E}">
        <p14:creationId xmlns:p14="http://schemas.microsoft.com/office/powerpoint/2010/main" val="175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A2D533-F718-F9CB-C9AC-D269F3BA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7181195" y="1089468"/>
            <a:ext cx="4311869" cy="439786"/>
          </a:xfrm>
          <a:prstGeom prst="wedgeRoundRectCallout">
            <a:avLst>
              <a:gd name="adj1" fmla="val -20941"/>
              <a:gd name="adj2" fmla="val 1342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9. Aktualita se zobrazí na dané stránce podle nastavených týmů. Po kliku se zobrazí její detail, viz. další obrazovka.</a:t>
            </a:r>
          </a:p>
        </p:txBody>
      </p:sp>
    </p:spTree>
    <p:extLst>
      <p:ext uri="{BB962C8B-B14F-4D97-AF65-F5344CB8AC3E}">
        <p14:creationId xmlns:p14="http://schemas.microsoft.com/office/powerpoint/2010/main" val="125078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164D642-872B-3361-E5E0-81638242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5131676" y="2059049"/>
            <a:ext cx="2672256" cy="439786"/>
          </a:xfrm>
          <a:prstGeom prst="wedgeRoundRectCallout">
            <a:avLst>
              <a:gd name="adj1" fmla="val -35566"/>
              <a:gd name="adj2" fmla="val 1611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10. Detail aktuality po jejím rozkliknutí.</a:t>
            </a:r>
          </a:p>
        </p:txBody>
      </p:sp>
    </p:spTree>
    <p:extLst>
      <p:ext uri="{BB962C8B-B14F-4D97-AF65-F5344CB8AC3E}">
        <p14:creationId xmlns:p14="http://schemas.microsoft.com/office/powerpoint/2010/main" val="7291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1430F5D-010C-389E-472C-B20AC5CFC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943385" y="380998"/>
            <a:ext cx="5825359" cy="486106"/>
          </a:xfrm>
          <a:prstGeom prst="wedgeRoundRectCallout">
            <a:avLst>
              <a:gd name="adj1" fmla="val -19463"/>
              <a:gd name="adj2" fmla="val 102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1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Aktualitu lze 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z galerie odebrat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 ani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ž by bylo nutné ji mazat. Hodí se pro případ opakovaného použití nebo znovu nasazení aktuality s drobně upraveným obsahem.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0621E0D-1EAC-4ACB-ABA5-CA9A67ED84DF}"/>
              </a:ext>
            </a:extLst>
          </p:cNvPr>
          <p:cNvSpPr/>
          <p:nvPr/>
        </p:nvSpPr>
        <p:spPr>
          <a:xfrm>
            <a:off x="2943385" y="3619499"/>
            <a:ext cx="2866208" cy="486106"/>
          </a:xfrm>
          <a:prstGeom prst="wedgeRoundRectCallout">
            <a:avLst>
              <a:gd name="adj1" fmla="val -64970"/>
              <a:gd name="adj2" fmla="val -499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Po najetí myši na název se opět zobrazí možnosti. Zvolte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“Rychl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é úpravy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02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C69D9AF-E6F5-A24A-EFA3-3C39E1B1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4240924" y="4666593"/>
            <a:ext cx="3090041" cy="275897"/>
          </a:xfrm>
          <a:prstGeom prst="wedgeRoundRectCallout">
            <a:avLst>
              <a:gd name="adj1" fmla="val 63567"/>
              <a:gd name="adj2" fmla="val 354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12. Změňte stav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“Publikov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áno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na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“Koncept”.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F0621E0D-1EAC-4ACB-ABA5-CA9A67ED84DF}"/>
              </a:ext>
            </a:extLst>
          </p:cNvPr>
          <p:cNvSpPr/>
          <p:nvPr/>
        </p:nvSpPr>
        <p:spPr>
          <a:xfrm>
            <a:off x="1040524" y="5063358"/>
            <a:ext cx="4043855" cy="927540"/>
          </a:xfrm>
          <a:prstGeom prst="wedgeRoundRectCallout">
            <a:avLst>
              <a:gd name="adj1" fmla="val -27479"/>
              <a:gd name="adj2" fmla="val -793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13. Klin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ěte na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“Aktualizovat”. Pot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é nebude příspěvek v galeriích již dále zobrazován.</a:t>
            </a: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Pokud jej chcete opět zobrazit, změňte stav zpět na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“Publikov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áno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a opět potvrďte tlačítkem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“Aktualizovat”.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33258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400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přidat obrázek do Galerie</dc:title>
  <dc:creator>Jan Šimek</dc:creator>
  <cp:lastModifiedBy>Jan Šimek</cp:lastModifiedBy>
  <cp:revision>20</cp:revision>
  <dcterms:created xsi:type="dcterms:W3CDTF">2022-01-10T16:01:44Z</dcterms:created>
  <dcterms:modified xsi:type="dcterms:W3CDTF">2023-02-12T09:47:51Z</dcterms:modified>
</cp:coreProperties>
</file>