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D22A4-2EB3-4B12-96AB-2B01DF119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B0E4BE-6FB2-482D-A77F-2CA0B1E43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B5221F-F9ED-4766-8ECA-8BC97AA0D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20DA0-8E2E-4FB9-8DA9-22357146D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DD2790-4B8D-451C-99AD-65208445C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60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2109B-6F8D-4B2E-9EDE-79B34EAE4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5D82D0-D04C-4C76-AC8F-6C07910FD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78F1F6-D089-4F4F-B70F-1732AB7A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82EF51-D5E6-43C8-87D6-087B9439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41A41B-2472-4003-9C9E-246D24C3E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7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10B18C7-CD70-4294-8F2E-6555739DA3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A53A2A-BA6C-46B8-859F-84C6358A1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E43DF1-8E40-4935-B318-E2220A37C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B67BB5-6F56-472E-984C-2CC39E94C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D8180A-4877-4DAD-AE60-CCC7701E0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34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1414C-D266-4018-998C-0377036B7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FE114-58CF-43D3-B858-448B69B45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F78266-9F8D-4CCD-8FD0-D03C677BD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CC0055-DF08-4B5C-BFDC-4A18C3E2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991FD-0B5F-4B58-89E9-D4A32391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17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B9512C-A1BD-4770-9421-AA30D753B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7B5413-FF99-4F50-8D1C-181C3F34E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719F62-7683-48BB-A984-57148859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7C9EE5-0C28-4434-B4FF-326D5F12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C84336-5BA2-4BC5-B6AC-B38F81078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7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1934E-B54E-4C50-A4A4-70C314552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FA4B38-8BDB-4CD0-8799-BDC555CC1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0E1AB7-AC79-4384-B07E-7E5DE1624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FE848D-7FE5-48C1-9B31-9D9DA118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BAB264-845A-4C94-94E2-9E22DB89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02BB94-A9DE-4A81-832E-5525434B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5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F0CAC-28E9-45D5-8C2C-CD1AC32A1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ADD7225-CA6C-491C-86FA-B9D20BD0D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7BAE95-A837-45DF-A5D4-A2351AB133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D9C638E-608F-4987-81C7-A51CF69FF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E68FED3-EF76-4EA6-B644-34F8AA0AF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9ACA5A-B183-4B9C-A81E-E1F2F68BD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370B1D1-60C9-4F88-81A3-84E911D4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30FC71-9E92-42FF-AF3C-91F9676C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8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9BD55-709C-43B2-A2BE-B8BCFA09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3728D3B-8E5E-4397-AE95-E3BFC09C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C72329-4211-4D28-A517-A4AE6BB08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562D75-3A35-4618-8D94-4FCF2494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96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ACA6E9-72C7-4A5D-8FA1-061C28E6A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8B30BA-FF05-4BD3-8154-06DCE65C9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6FDC91A-73F8-40F3-8751-C6E5A75A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7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4F388-FF07-412D-9100-B85454D6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00BDF-97B3-4AF8-8184-4FD1AC4D3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DC9397-1061-46FB-AAA5-626F6800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116F68-D09D-4610-8E8F-05F3F9953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E0A97-755F-4DA8-82D2-3FAE1397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C59565-352B-4A47-B8CA-D142F658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8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70BDA4-1969-44FE-8FB3-A14682878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B31663-64B1-4137-9C33-2F1BDB616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A509EF-190B-4989-8750-4C84F15B0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C80374-B565-41F5-84FE-1539BE918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D4F735-4B67-4A0D-8C56-8BE7B01F7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2105F8-62B2-462E-9B62-BF4FD6EE0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4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C4ED06-71C8-4A05-91D1-5475EDF6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B0C94-AC57-45A6-8074-5C9B1739D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752D8-D053-46D5-A55D-0A43C2206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A7C04-A3F5-481D-8DFB-D41C40D8C41D}" type="datetimeFigureOut">
              <a:rPr lang="cs-CZ" smtClean="0"/>
              <a:t>31.12.2022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368CB9-8F25-405C-97B1-1BE32C8F2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080378-9C34-4275-8664-3AE3207D6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C0255-E7E1-40D8-8384-7DEDFD2D9A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0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F28E8-CFCF-482C-9BE3-C2B73D479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7216" y="2852103"/>
            <a:ext cx="7833527" cy="789732"/>
          </a:xfrm>
        </p:spPr>
        <p:txBody>
          <a:bodyPr anchor="t">
            <a:normAutofit/>
          </a:bodyPr>
          <a:lstStyle/>
          <a:p>
            <a:pPr algn="l"/>
            <a:r>
              <a:rPr lang="cs-CZ" sz="4000">
                <a:latin typeface="Montserrat" panose="00000500000000000000" pitchFamily="2" charset="-18"/>
              </a:rPr>
              <a:t>Přihlášení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306088B-0F3A-E819-EAAD-3B42DAF67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70" y="1486865"/>
            <a:ext cx="3405672" cy="340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85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11E9920-473B-AF65-0041-04A78F4F1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7" name="Řečová bublina: obdélníkový bublinový popisek se zakulacenými rohy 6">
            <a:extLst>
              <a:ext uri="{FF2B5EF4-FFF2-40B4-BE49-F238E27FC236}">
                <a16:creationId xmlns:a16="http://schemas.microsoft.com/office/drawing/2014/main" id="{22C4E1BF-333D-43F2-B390-B0E861EA4BEE}"/>
              </a:ext>
            </a:extLst>
          </p:cNvPr>
          <p:cNvSpPr/>
          <p:nvPr/>
        </p:nvSpPr>
        <p:spPr>
          <a:xfrm>
            <a:off x="2707361" y="213433"/>
            <a:ext cx="5932141" cy="289792"/>
          </a:xfrm>
          <a:prstGeom prst="wedgeRoundRectCallout">
            <a:avLst>
              <a:gd name="adj1" fmla="val -54175"/>
              <a:gd name="adj2" fmla="val -2690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buAutoNum type="arabicPeriod"/>
            </a:pP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Do libovoln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ého prohlížeče zadejte adresu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: https://www.fkricany.online/wp-login.php</a:t>
            </a:r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</p:txBody>
      </p:sp>
      <p:sp>
        <p:nvSpPr>
          <p:cNvPr id="8" name="Řečová bublina: obdélníkový bublinový popisek se zakulacenými rohy 7">
            <a:extLst>
              <a:ext uri="{FF2B5EF4-FFF2-40B4-BE49-F238E27FC236}">
                <a16:creationId xmlns:a16="http://schemas.microsoft.com/office/drawing/2014/main" id="{541B806A-64BF-41DE-A4B2-688E300A8F2F}"/>
              </a:ext>
            </a:extLst>
          </p:cNvPr>
          <p:cNvSpPr/>
          <p:nvPr/>
        </p:nvSpPr>
        <p:spPr>
          <a:xfrm>
            <a:off x="7013517" y="1670657"/>
            <a:ext cx="3105352" cy="454058"/>
          </a:xfrm>
          <a:prstGeom prst="wedgeRoundRectCallout">
            <a:avLst>
              <a:gd name="adj1" fmla="val -57478"/>
              <a:gd name="adj2" fmla="val 3953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2. Zadejte Uživatelské jméno a Heslo pro dané prostředí. Klikněte na 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“P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řihlásit se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”.</a:t>
            </a:r>
            <a:endParaRPr lang="cs-CZ" sz="1000">
              <a:solidFill>
                <a:schemeClr val="tx1"/>
              </a:solidFill>
              <a:latin typeface="Montserrat" panose="00000500000000000000" pitchFamily="2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0814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62CB2834-01A7-A138-7E1E-9E9317814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0"/>
            <a:ext cx="11351172" cy="6858000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5867B493-F8FF-4B4C-B31A-04CECF6E3379}"/>
              </a:ext>
            </a:extLst>
          </p:cNvPr>
          <p:cNvSpPr/>
          <p:nvPr/>
        </p:nvSpPr>
        <p:spPr>
          <a:xfrm>
            <a:off x="2102557" y="559675"/>
            <a:ext cx="4180001" cy="299545"/>
          </a:xfrm>
          <a:prstGeom prst="wedgeRoundRectCallout">
            <a:avLst>
              <a:gd name="adj1" fmla="val -56497"/>
              <a:gd name="adj2" fmla="val 5347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3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. Po přihlášení se zobrazí stránka „</a:t>
            </a:r>
            <a:r>
              <a:rPr lang="en-US" sz="1000">
                <a:solidFill>
                  <a:schemeClr val="tx1"/>
                </a:solidFill>
                <a:latin typeface="Montserrat" panose="00000500000000000000" pitchFamily="2" charset="-18"/>
              </a:rPr>
              <a:t>N</a:t>
            </a:r>
            <a:r>
              <a:rPr lang="cs-CZ" sz="1000">
                <a:solidFill>
                  <a:schemeClr val="tx1"/>
                </a:solidFill>
                <a:latin typeface="Montserrat" panose="00000500000000000000" pitchFamily="2" charset="-18"/>
              </a:rPr>
              <a:t>ástěnka“ a levé menu.</a:t>
            </a:r>
          </a:p>
        </p:txBody>
      </p:sp>
    </p:spTree>
    <p:extLst>
      <p:ext uri="{BB962C8B-B14F-4D97-AF65-F5344CB8AC3E}">
        <p14:creationId xmlns:p14="http://schemas.microsoft.com/office/powerpoint/2010/main" val="8427536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52</Words>
  <Application>Microsoft Office PowerPoint</Application>
  <PresentationFormat>Širokoúhlá obrazovka</PresentationFormat>
  <Paragraphs>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Motiv Office</vt:lpstr>
      <vt:lpstr>Přihlášení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přidat obrázek do Galerie</dc:title>
  <dc:creator>Jan Šimek</dc:creator>
  <cp:lastModifiedBy>Jan Šimek</cp:lastModifiedBy>
  <cp:revision>6</cp:revision>
  <dcterms:created xsi:type="dcterms:W3CDTF">2022-01-10T16:01:44Z</dcterms:created>
  <dcterms:modified xsi:type="dcterms:W3CDTF">2022-12-31T15:32:00Z</dcterms:modified>
</cp:coreProperties>
</file>